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1"/>
    <p:sldMasterId id="2147483666" r:id="rId2"/>
  </p:sldMasterIdLst>
  <p:notesMasterIdLst>
    <p:notesMasterId r:id="rId12"/>
  </p:notesMasterIdLst>
  <p:sldIdLst>
    <p:sldId id="256" r:id="rId3"/>
    <p:sldId id="257" r:id="rId4"/>
    <p:sldId id="258" r:id="rId5"/>
    <p:sldId id="264" r:id="rId6"/>
    <p:sldId id="259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 marR="0" algn="l" rtl="0">
      <a:lnSpc>
        <a:spcPct val="100000"/>
      </a:lnSpc>
      <a:spcBef>
        <a:spcPts val="0"/>
      </a:spcBef>
      <a:spcAft>
        <a:spcPts val="0"/>
      </a:spcAft>
    </a:defPPr>
    <a:lvl1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1pPr>
    <a:lvl2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2pPr>
    <a:lvl3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3pPr>
    <a:lvl4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4pPr>
    <a:lvl5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5pPr>
    <a:lvl6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6pPr>
    <a:lvl7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7pPr>
    <a:lvl8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8pPr>
    <a:lvl9pPr marR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 baseline="0">
        <a:solidFill>
          <a:srgbClr val="000000"/>
        </a:solidFill>
        <a:latin typeface="Arial"/>
        <a:ea typeface="Arial"/>
        <a:cs typeface="Arial"/>
        <a:sym typeface="Arial"/>
        <a:rtl val="0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90651C3A-4460-11DB-9652-00E08161165F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7" d="100"/>
          <a:sy n="87" d="100"/>
        </p:scale>
        <p:origin x="109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99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3" name="Shape 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 sz="1100"/>
            </a:lvl1pPr>
            <a:lvl2pPr>
              <a:spcBef>
                <a:spcPts val="0"/>
              </a:spcBef>
              <a:defRPr sz="1100"/>
            </a:lvl2pPr>
            <a:lvl3pPr>
              <a:spcBef>
                <a:spcPts val="0"/>
              </a:spcBef>
              <a:defRPr sz="1100"/>
            </a:lvl3pPr>
            <a:lvl4pPr>
              <a:spcBef>
                <a:spcPts val="0"/>
              </a:spcBef>
              <a:defRPr sz="1100"/>
            </a:lvl4pPr>
            <a:lvl5pPr>
              <a:spcBef>
                <a:spcPts val="0"/>
              </a:spcBef>
              <a:defRPr sz="1100"/>
            </a:lvl5pPr>
            <a:lvl6pPr>
              <a:spcBef>
                <a:spcPts val="0"/>
              </a:spcBef>
              <a:defRPr sz="1100"/>
            </a:lvl6pPr>
            <a:lvl7pPr>
              <a:spcBef>
                <a:spcPts val="0"/>
              </a:spcBef>
              <a:defRPr sz="1100"/>
            </a:lvl7pPr>
            <a:lvl8pPr>
              <a:spcBef>
                <a:spcPts val="0"/>
              </a:spcBef>
              <a:defRPr sz="1100"/>
            </a:lvl8pPr>
            <a:lvl9pPr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87329316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12" name="Shape 1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7006252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23" name="Shape 1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04975943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32" name="Shape 13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31885178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47" name="Shape 14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32606348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59" name="Shape 15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59288082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Shape 1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76" name="Shape 17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207291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Shape 19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195" name="Shape 19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139391827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Shape 21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399" cy="41148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>
              <a:spcBef>
                <a:spcPts val="0"/>
              </a:spcBef>
              <a:buNone/>
            </a:pPr>
            <a:endParaRPr/>
          </a:p>
        </p:txBody>
      </p:sp>
      <p:sp>
        <p:nvSpPr>
          <p:cNvPr id="212" name="Shape 21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</p:spTree>
    <p:extLst>
      <p:ext uri="{BB962C8B-B14F-4D97-AF65-F5344CB8AC3E}">
        <p14:creationId xmlns:p14="http://schemas.microsoft.com/office/powerpoint/2010/main" val="20750303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hape 9"/>
          <p:cNvSpPr txBox="1">
            <a:spLocks noGrp="1"/>
          </p:cNvSpPr>
          <p:nvPr>
            <p:ph type="ctrTitle"/>
          </p:nvPr>
        </p:nvSpPr>
        <p:spPr>
          <a:xfrm>
            <a:off x="685800" y="2111123"/>
            <a:ext cx="7772400" cy="1546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algn="ctr">
              <a:spcBef>
                <a:spcPts val="0"/>
              </a:spcBef>
              <a:buSzPct val="100000"/>
              <a:defRPr sz="4800"/>
            </a:lvl1pPr>
            <a:lvl2pPr algn="ctr">
              <a:spcBef>
                <a:spcPts val="0"/>
              </a:spcBef>
              <a:buSzPct val="100000"/>
              <a:defRPr sz="4800"/>
            </a:lvl2pPr>
            <a:lvl3pPr algn="ctr">
              <a:spcBef>
                <a:spcPts val="0"/>
              </a:spcBef>
              <a:buSzPct val="100000"/>
              <a:defRPr sz="4800"/>
            </a:lvl3pPr>
            <a:lvl4pPr algn="ctr">
              <a:spcBef>
                <a:spcPts val="0"/>
              </a:spcBef>
              <a:buSzPct val="100000"/>
              <a:defRPr sz="4800"/>
            </a:lvl4pPr>
            <a:lvl5pPr algn="ctr">
              <a:spcBef>
                <a:spcPts val="0"/>
              </a:spcBef>
              <a:buSzPct val="100000"/>
              <a:defRPr sz="4800"/>
            </a:lvl5pPr>
            <a:lvl6pPr algn="ctr">
              <a:spcBef>
                <a:spcPts val="0"/>
              </a:spcBef>
              <a:buSzPct val="100000"/>
              <a:defRPr sz="4800"/>
            </a:lvl6pPr>
            <a:lvl7pPr algn="ctr">
              <a:spcBef>
                <a:spcPts val="0"/>
              </a:spcBef>
              <a:buSzPct val="100000"/>
              <a:defRPr sz="4800"/>
            </a:lvl7pPr>
            <a:lvl8pPr algn="ctr">
              <a:spcBef>
                <a:spcPts val="0"/>
              </a:spcBef>
              <a:buSzPct val="100000"/>
              <a:defRPr sz="4800"/>
            </a:lvl8pPr>
            <a:lvl9pPr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0" name="Shape 10"/>
          <p:cNvSpPr txBox="1">
            <a:spLocks noGrp="1"/>
          </p:cNvSpPr>
          <p:nvPr>
            <p:ph type="subTitle" idx="1"/>
          </p:nvPr>
        </p:nvSpPr>
        <p:spPr>
          <a:xfrm>
            <a:off x="685800" y="3786737"/>
            <a:ext cx="7772400" cy="104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0"/>
              </a:spcBef>
              <a:buClr>
                <a:schemeClr val="dk2"/>
              </a:buClr>
              <a:buNone/>
              <a:defRPr>
                <a:solidFill>
                  <a:schemeClr val="dk2"/>
                </a:solidFill>
              </a:defRPr>
            </a:lvl1pPr>
            <a:lvl2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2pPr>
            <a:lvl3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3pPr>
            <a:lvl4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4pPr>
            <a:lvl5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5pPr>
            <a:lvl6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6pPr>
            <a:lvl7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7pPr>
            <a:lvl8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8pPr>
            <a:lvl9pPr algn="ctr">
              <a:spcBef>
                <a:spcPts val="0"/>
              </a:spcBef>
              <a:buClr>
                <a:schemeClr val="dk2"/>
              </a:buClr>
              <a:buSzPct val="100000"/>
              <a:buNone/>
              <a:defRPr sz="30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599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7" name="Shape 57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8" name="Shape 58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9" name="Shape 59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457200" y="1535112"/>
            <a:ext cx="4040099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099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body" idx="3"/>
          </p:nvPr>
        </p:nvSpPr>
        <p:spPr>
          <a:xfrm>
            <a:off x="4645025" y="1535112"/>
            <a:ext cx="4041900" cy="639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65" name="Shape 65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900" cy="3951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6" name="Shape 66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7" name="Shape 67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68" name="Shape 68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Shape 7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99" cy="11619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0" name="Shape 80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699" cy="5852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1" name="Shape 81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99" cy="46910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4" name="Shape 8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>
  <p:cSld name="Picture with Caption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399" cy="566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87" name="Shape 87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399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88" name="Shape 88"/>
          <p:cNvSpPr txBox="1">
            <a:spLocks noGrp="1"/>
          </p:cNvSpPr>
          <p:nvPr>
            <p:ph type="body" idx="1"/>
          </p:nvPr>
        </p:nvSpPr>
        <p:spPr>
          <a:xfrm>
            <a:off x="1792288" y="5367337"/>
            <a:ext cx="5486399" cy="8048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89" name="Shape 89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0" name="Shape 90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1" name="Shape 91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94" name="Shape 94"/>
          <p:cNvSpPr txBox="1">
            <a:spLocks noGrp="1"/>
          </p:cNvSpPr>
          <p:nvPr>
            <p:ph type="body" idx="1"/>
          </p:nvPr>
        </p:nvSpPr>
        <p:spPr>
          <a:xfrm rot="5400000">
            <a:off x="2308949" y="-251550"/>
            <a:ext cx="4526100" cy="8229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95" name="Shape 95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6" name="Shape 96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title"/>
          </p:nvPr>
        </p:nvSpPr>
        <p:spPr>
          <a:xfrm rot="5400000">
            <a:off x="4732349" y="2171687"/>
            <a:ext cx="5851500" cy="2057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100" name="Shape 100"/>
          <p:cNvSpPr txBox="1">
            <a:spLocks noGrp="1"/>
          </p:cNvSpPr>
          <p:nvPr>
            <p:ph type="body" idx="1"/>
          </p:nvPr>
        </p:nvSpPr>
        <p:spPr>
          <a:xfrm rot="5400000">
            <a:off x="541350" y="190488"/>
            <a:ext cx="5851500" cy="60197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101" name="Shape 101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2" name="Shape 102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03" name="Shape 103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hape 13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5" name="Shape 15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8" name="Shape 18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2"/>
          </p:nvPr>
        </p:nvSpPr>
        <p:spPr>
          <a:xfrm>
            <a:off x="4692273" y="1600200"/>
            <a:ext cx="3994500" cy="4967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defRPr/>
            </a:lvl1pPr>
            <a:lvl2pPr>
              <a:spcBef>
                <a:spcPts val="0"/>
              </a:spcBef>
              <a:defRPr/>
            </a:lvl2pPr>
            <a:lvl3pPr>
              <a:spcBef>
                <a:spcPts val="0"/>
              </a:spcBef>
              <a:defRPr/>
            </a:lvl3pPr>
            <a:lvl4pPr>
              <a:spcBef>
                <a:spcPts val="0"/>
              </a:spcBef>
              <a:defRPr/>
            </a:lvl4pPr>
            <a:lvl5pPr>
              <a:spcBef>
                <a:spcPts val="0"/>
              </a:spcBef>
              <a:defRPr/>
            </a:lvl5pPr>
            <a:lvl6pPr>
              <a:spcBef>
                <a:spcPts val="0"/>
              </a:spcBef>
              <a:defRPr/>
            </a:lvl6pPr>
            <a:lvl7pPr>
              <a:spcBef>
                <a:spcPts val="0"/>
              </a:spcBef>
              <a:defRPr/>
            </a:lvl7pPr>
            <a:lvl8pPr>
              <a:spcBef>
                <a:spcPts val="0"/>
              </a:spcBef>
              <a:defRPr/>
            </a:lvl8pPr>
            <a:lvl9pPr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Shape 25"/>
          <p:cNvSpPr txBox="1">
            <a:spLocks noGrp="1"/>
          </p:cNvSpPr>
          <p:nvPr>
            <p:ph type="body" idx="1"/>
          </p:nvPr>
        </p:nvSpPr>
        <p:spPr>
          <a:xfrm>
            <a:off x="457200" y="5875078"/>
            <a:ext cx="8229600" cy="69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algn="ctr">
              <a:spcBef>
                <a:spcPts val="360"/>
              </a:spcBef>
              <a:buSzPct val="100000"/>
              <a:buNone/>
              <a:defRPr sz="1800"/>
            </a:lvl1pPr>
          </a:lstStyle>
          <a:p>
            <a:endParaRPr/>
          </a:p>
        </p:txBody>
      </p:sp>
      <p:sp>
        <p:nvSpPr>
          <p:cNvPr id="26" name="Shape 26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>
            <a:lvl1pPr>
              <a:spcBef>
                <a:spcPts val="0"/>
              </a:spcBef>
              <a:buNone/>
              <a:defRPr/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7" name="Shape 3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799" cy="1752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1pPr>
            <a:lvl2pPr marL="457200" marR="0" indent="0" algn="ctr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2pPr>
            <a:lvl3pPr marL="914400" marR="0" indent="0" algn="ctr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3pPr>
            <a:lvl4pPr marL="1371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4pPr>
            <a:lvl5pPr marL="18288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5pPr>
            <a:lvl6pPr marL="22860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6pPr>
            <a:lvl7pPr marL="27432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7pPr>
            <a:lvl8pPr marL="32004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8pPr>
            <a:lvl9pPr marL="3657600" marR="0" indent="0" algn="ctr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algn="ctr" rtl="0">
              <a:spcBef>
                <a:spcPts val="0"/>
              </a:spcBef>
              <a:spcAft>
                <a:spcPts val="0"/>
              </a:spcAft>
              <a:defRPr/>
            </a:lvl1pPr>
            <a:lvl2pPr algn="ctr" rtl="0">
              <a:spcBef>
                <a:spcPts val="0"/>
              </a:spcBef>
              <a:spcAft>
                <a:spcPts val="0"/>
              </a:spcAft>
              <a:defRPr/>
            </a:lvl2pPr>
            <a:lvl3pPr algn="ctr" rtl="0">
              <a:spcBef>
                <a:spcPts val="0"/>
              </a:spcBef>
              <a:spcAft>
                <a:spcPts val="0"/>
              </a:spcAft>
              <a:defRPr/>
            </a:lvl3pPr>
            <a:lvl4pPr algn="ctr" rtl="0">
              <a:spcBef>
                <a:spcPts val="0"/>
              </a:spcBef>
              <a:spcAft>
                <a:spcPts val="0"/>
              </a:spcAft>
              <a:defRPr/>
            </a:lvl4pPr>
            <a:lvl5pPr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6pPr>
            <a:lvl7pPr marL="29718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7pPr>
            <a:lvl8pPr marL="34290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8pPr>
            <a:lvl9pPr marL="388620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44" name="Shape 44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 txBox="1">
            <a:spLocks noGrp="1"/>
          </p:cNvSpPr>
          <p:nvPr>
            <p:ph type="title"/>
          </p:nvPr>
        </p:nvSpPr>
        <p:spPr>
          <a:xfrm>
            <a:off x="722312" y="4406900"/>
            <a:ext cx="7772400" cy="13619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algn="l" rtl="0">
              <a:spcBef>
                <a:spcPts val="0"/>
              </a:spcBef>
              <a:defRPr/>
            </a:lvl1pPr>
            <a:lvl2pPr rtl="0">
              <a:spcBef>
                <a:spcPts val="0"/>
              </a:spcBef>
              <a:defRPr/>
            </a:lvl2pPr>
            <a:lvl3pPr rtl="0">
              <a:spcBef>
                <a:spcPts val="0"/>
              </a:spcBef>
              <a:defRPr/>
            </a:lvl3pPr>
            <a:lvl4pPr rtl="0">
              <a:spcBef>
                <a:spcPts val="0"/>
              </a:spcBef>
              <a:defRPr/>
            </a:lvl4pPr>
            <a:lvl5pPr rtl="0">
              <a:spcBef>
                <a:spcPts val="0"/>
              </a:spcBef>
              <a:defRPr/>
            </a:lvl5pPr>
            <a:lvl6pPr rtl="0">
              <a:spcBef>
                <a:spcPts val="0"/>
              </a:spcBef>
              <a:defRPr/>
            </a:lvl6pPr>
            <a:lvl7pPr rtl="0">
              <a:spcBef>
                <a:spcPts val="0"/>
              </a:spcBef>
              <a:defRPr/>
            </a:lvl7pPr>
            <a:lvl8pPr rtl="0">
              <a:spcBef>
                <a:spcPts val="0"/>
              </a:spcBef>
              <a:defRPr/>
            </a:lvl8pPr>
            <a:lvl9pPr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body" idx="1"/>
          </p:nvPr>
        </p:nvSpPr>
        <p:spPr>
          <a:xfrm>
            <a:off x="722312" y="2906713"/>
            <a:ext cx="7772400" cy="1500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 marL="0" indent="0" rtl="0">
              <a:spcBef>
                <a:spcPts val="0"/>
              </a:spcBef>
              <a:buFont typeface="Calibri"/>
              <a:buNone/>
              <a:defRPr/>
            </a:lvl1pPr>
            <a:lvl2pPr marL="457200" indent="0" rtl="0">
              <a:spcBef>
                <a:spcPts val="0"/>
              </a:spcBef>
              <a:buFont typeface="Calibri"/>
              <a:buNone/>
              <a:defRPr/>
            </a:lvl2pPr>
            <a:lvl3pPr marL="914400" indent="0" rtl="0">
              <a:spcBef>
                <a:spcPts val="0"/>
              </a:spcBef>
              <a:buFont typeface="Calibri"/>
              <a:buNone/>
              <a:defRPr/>
            </a:lvl3pPr>
            <a:lvl4pPr marL="1371600" indent="0" rtl="0">
              <a:spcBef>
                <a:spcPts val="0"/>
              </a:spcBef>
              <a:buFont typeface="Calibri"/>
              <a:buNone/>
              <a:defRPr/>
            </a:lvl4pPr>
            <a:lvl5pPr marL="1828800" indent="0" rtl="0">
              <a:spcBef>
                <a:spcPts val="0"/>
              </a:spcBef>
              <a:buFont typeface="Calibri"/>
              <a:buNone/>
              <a:defRPr/>
            </a:lvl5pPr>
            <a:lvl6pPr marL="2286000" indent="0" rtl="0">
              <a:spcBef>
                <a:spcPts val="0"/>
              </a:spcBef>
              <a:buFont typeface="Calibri"/>
              <a:buNone/>
              <a:defRPr/>
            </a:lvl6pPr>
            <a:lvl7pPr marL="2743200" indent="0" rtl="0">
              <a:spcBef>
                <a:spcPts val="0"/>
              </a:spcBef>
              <a:buFont typeface="Calibri"/>
              <a:buNone/>
              <a:defRPr/>
            </a:lvl7pPr>
            <a:lvl8pPr marL="3200400" indent="0" rtl="0">
              <a:spcBef>
                <a:spcPts val="0"/>
              </a:spcBef>
              <a:buFont typeface="Calibri"/>
              <a:buNone/>
              <a:defRPr/>
            </a:lvl8pPr>
            <a:lvl9pPr marL="3657600" indent="0" rtl="0">
              <a:spcBef>
                <a:spcPts val="0"/>
              </a:spcBef>
              <a:buFont typeface="Calibri"/>
              <a:buNone/>
              <a:defRPr/>
            </a:lvl9pPr>
          </a:lstStyle>
          <a:p>
            <a:endParaRPr/>
          </a:p>
        </p:txBody>
      </p:sp>
      <p:sp>
        <p:nvSpPr>
          <p:cNvPr id="50" name="Shape 50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1" name="Shape 51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52" name="Shape 52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.xml"/><Relationship Id="rId3" Type="http://schemas.openxmlformats.org/officeDocument/2006/relationships/slideLayout" Target="../slideLayouts/slideLayout9.xml"/><Relationship Id="rId7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8.xml"/><Relationship Id="rId1" Type="http://schemas.openxmlformats.org/officeDocument/2006/relationships/slideLayout" Target="../slideLayouts/slideLayout7.xml"/><Relationship Id="rId6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0.xml"/><Relationship Id="rId9" Type="http://schemas.openxmlformats.org/officeDocument/2006/relationships/slideLayout" Target="../slideLayouts/slideLayout1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b" anchorCtr="0"/>
          <a:lstStyle>
            <a:lvl1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1pPr>
            <a:lvl2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2pPr>
            <a:lvl3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3pPr>
            <a:lvl4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4pPr>
            <a:lvl5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5pPr>
            <a:lvl6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6pPr>
            <a:lvl7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7pPr>
            <a:lvl8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8pPr>
            <a:lvl9pPr>
              <a:spcBef>
                <a:spcPts val="0"/>
              </a:spcBef>
              <a:buClr>
                <a:schemeClr val="dk1"/>
              </a:buClr>
              <a:buSzPct val="100000"/>
              <a:buNone/>
              <a:defRPr sz="3600" b="1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" name="Shape 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967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>
              <a:spcBef>
                <a:spcPts val="600"/>
              </a:spcBef>
              <a:buClr>
                <a:schemeClr val="dk1"/>
              </a:buClr>
              <a:buSzPct val="100000"/>
              <a:defRPr sz="3000">
                <a:solidFill>
                  <a:schemeClr val="dk1"/>
                </a:solidFill>
              </a:defRPr>
            </a:lvl1pPr>
            <a:lvl2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2pPr>
            <a:lvl3pPr>
              <a:spcBef>
                <a:spcPts val="480"/>
              </a:spcBef>
              <a:buClr>
                <a:schemeClr val="dk1"/>
              </a:buClr>
              <a:buSzPct val="100000"/>
              <a:defRPr sz="2400">
                <a:solidFill>
                  <a:schemeClr val="dk1"/>
                </a:solidFill>
              </a:defRPr>
            </a:lvl3pPr>
            <a:lvl4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4pPr>
            <a:lvl5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5pPr>
            <a:lvl6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6pPr>
            <a:lvl7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7pPr>
            <a:lvl8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8pPr>
            <a:lvl9pPr>
              <a:spcBef>
                <a:spcPts val="360"/>
              </a:spcBef>
              <a:buClr>
                <a:schemeClr val="dk1"/>
              </a:buClr>
              <a:buSzPct val="100000"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sldNum" idx="12"/>
          </p:nvPr>
        </p:nvSpPr>
        <p:spPr>
          <a:xfrm>
            <a:off x="8556791" y="6333134"/>
            <a:ext cx="548699" cy="5246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>
            <a:lvl1pPr algn="r">
              <a:spcBef>
                <a:spcPts val="0"/>
              </a:spcBef>
              <a:buNone/>
              <a:defRPr sz="1300">
                <a:solidFill>
                  <a:schemeClr val="dk1"/>
                </a:solidFill>
              </a:defRPr>
            </a:lvl1pPr>
          </a:lstStyle>
          <a:p>
            <a:pPr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indent="0" algn="ctr" rtl="0">
              <a:spcBef>
                <a:spcPts val="0"/>
              </a:spcBef>
              <a:spcAft>
                <a:spcPts val="0"/>
              </a:spcAft>
              <a:defRPr/>
            </a:lvl1pPr>
            <a:lvl2pPr marL="0" marR="0" indent="0" algn="ctr" rtl="0">
              <a:spcBef>
                <a:spcPts val="0"/>
              </a:spcBef>
              <a:spcAft>
                <a:spcPts val="0"/>
              </a:spcAft>
              <a:defRPr/>
            </a:lvl2pPr>
            <a:lvl3pPr marL="0" marR="0" indent="0" algn="ctr" rtl="0">
              <a:spcBef>
                <a:spcPts val="0"/>
              </a:spcBef>
              <a:spcAft>
                <a:spcPts val="0"/>
              </a:spcAft>
              <a:defRPr/>
            </a:lvl3pPr>
            <a:lvl4pPr marL="0" marR="0" indent="0" algn="ctr" rtl="0">
              <a:spcBef>
                <a:spcPts val="0"/>
              </a:spcBef>
              <a:spcAft>
                <a:spcPts val="0"/>
              </a:spcAft>
              <a:defRPr/>
            </a:lvl4pPr>
            <a:lvl5pPr marL="0" marR="0" indent="0" algn="ctr" rtl="0">
              <a:spcBef>
                <a:spcPts val="0"/>
              </a:spcBef>
              <a:spcAft>
                <a:spcPts val="0"/>
              </a:spcAft>
              <a:defRPr/>
            </a:lvl5pPr>
            <a:lvl6pPr marL="457200" marR="0" indent="0" algn="ctr" rtl="0">
              <a:spcBef>
                <a:spcPts val="0"/>
              </a:spcBef>
              <a:spcAft>
                <a:spcPts val="0"/>
              </a:spcAft>
              <a:defRPr/>
            </a:lvl6pPr>
            <a:lvl7pPr marL="914400" marR="0" indent="0" algn="ctr" rtl="0">
              <a:spcBef>
                <a:spcPts val="0"/>
              </a:spcBef>
              <a:spcAft>
                <a:spcPts val="0"/>
              </a:spcAft>
              <a:defRPr/>
            </a:lvl7pPr>
            <a:lvl8pPr marL="1371600" marR="0" indent="0" algn="ctr" rtl="0">
              <a:spcBef>
                <a:spcPts val="0"/>
              </a:spcBef>
              <a:spcAft>
                <a:spcPts val="0"/>
              </a:spcAft>
              <a:defRPr/>
            </a:lvl8pPr>
            <a:lvl9pPr marL="1828800" marR="0" indent="0" algn="ctr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342900" marR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1pPr>
            <a:lvl2pPr marL="742950" marR="0" indent="-1079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2pPr>
            <a:lvl3pPr marL="1143000" marR="0" indent="-762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•"/>
              <a:defRPr/>
            </a:lvl3pPr>
            <a:lvl4pPr marL="1600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–"/>
              <a:defRPr/>
            </a:lvl4pPr>
            <a:lvl5pPr marL="20574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5pPr>
            <a:lvl6pPr marL="25146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6pPr>
            <a:lvl7pPr marL="29718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7pPr>
            <a:lvl8pPr marL="34290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8pPr>
            <a:lvl9pPr marL="3886200" marR="0" indent="-101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Font typeface="Calibri"/>
              <a:buChar char="»"/>
              <a:defRPr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dt" idx="10"/>
          </p:nvPr>
        </p:nvSpPr>
        <p:spPr>
          <a:xfrm>
            <a:off x="457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l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ftr" idx="11"/>
          </p:nvPr>
        </p:nvSpPr>
        <p:spPr>
          <a:xfrm>
            <a:off x="3124200" y="6245225"/>
            <a:ext cx="2895600" cy="4761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0" marR="0" indent="0" algn="ctr" rtl="0">
              <a:lnSpc>
                <a:spcPct val="100000"/>
              </a:lnSpc>
              <a:spcBef>
                <a:spcPts val="0"/>
              </a:spcBef>
              <a:defRPr/>
            </a:lvl1pPr>
            <a:lvl2pPr marL="457200" marR="0" indent="0" algn="l" rtl="0">
              <a:spcBef>
                <a:spcPts val="0"/>
              </a:spcBef>
              <a:defRPr/>
            </a:lvl2pPr>
            <a:lvl3pPr marL="914400" marR="0" indent="0" algn="l" rtl="0">
              <a:spcBef>
                <a:spcPts val="0"/>
              </a:spcBef>
              <a:defRPr/>
            </a:lvl3pPr>
            <a:lvl4pPr marL="1371600" marR="0" indent="0" algn="l" rtl="0">
              <a:spcBef>
                <a:spcPts val="0"/>
              </a:spcBef>
              <a:defRPr/>
            </a:lvl4pPr>
            <a:lvl5pPr marL="1828800" marR="0" indent="0" algn="l" rtl="0">
              <a:spcBef>
                <a:spcPts val="0"/>
              </a:spcBef>
              <a:defRPr/>
            </a:lvl5pPr>
            <a:lvl6pPr marL="2286000" marR="0" indent="0" algn="l" rtl="0">
              <a:spcBef>
                <a:spcPts val="0"/>
              </a:spcBef>
              <a:defRPr/>
            </a:lvl6pPr>
            <a:lvl7pPr marL="2743200" marR="0" indent="0" algn="l" rtl="0">
              <a:spcBef>
                <a:spcPts val="0"/>
              </a:spcBef>
              <a:defRPr/>
            </a:lvl7pPr>
            <a:lvl8pPr marL="3200400" marR="0" indent="0" algn="l" rtl="0">
              <a:spcBef>
                <a:spcPts val="0"/>
              </a:spcBef>
              <a:defRPr/>
            </a:lvl8pPr>
            <a:lvl9pPr marL="3657600" marR="0" indent="0" algn="l" rtl="0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sldNum" idx="12"/>
          </p:nvPr>
        </p:nvSpPr>
        <p:spPr>
          <a:xfrm>
            <a:off x="6553200" y="6245225"/>
            <a:ext cx="2133599" cy="47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>
            <a:lvl1pPr marL="0" marR="0" indent="0" algn="r" rtl="0">
              <a:lnSpc>
                <a:spcPct val="100000"/>
              </a:lnSpc>
              <a:spcBef>
                <a:spcPts val="0"/>
              </a:spcBef>
              <a:buNone/>
              <a:defRPr sz="1400" b="0" i="0" u="none" strike="noStrike" cap="none" baseline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pPr marL="0" lvl="0" indent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4" r:id="rId1"/>
    <p:sldLayoutId id="2147483655" r:id="rId2"/>
    <p:sldLayoutId id="2147483656" r:id="rId3"/>
    <p:sldLayoutId id="2147483657" r:id="rId4"/>
    <p:sldLayoutId id="2147483658" r:id="rId5"/>
    <p:sldLayoutId id="2147483659" r:id="rId6"/>
    <p:sldLayoutId id="2147483660" r:id="rId7"/>
    <p:sldLayoutId id="2147483661" r:id="rId8"/>
    <p:sldLayoutId id="2147483662" r:id="rId9"/>
    <p:sldLayoutId id="2147483663" r:id="rId10"/>
    <p:sldLayoutId id="2147483664" r:id="rId11"/>
  </p:sldLayoutIdLst>
  <p:hf sldNum="0" hdr="0" ftr="0" dt="0"/>
  <p:txStyles>
    <p:title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</p:titleStyle>
    <p:body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bodyStyle>
    <p:otherStyle>
      <a:defPPr marR="0" algn="l" rtl="0">
        <a:lnSpc>
          <a:spcPct val="100000"/>
        </a:lnSpc>
        <a:spcBef>
          <a:spcPts val="0"/>
        </a:spcBef>
        <a:spcAft>
          <a:spcPts val="0"/>
        </a:spcAft>
      </a:defPPr>
      <a:lvl1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1pPr>
      <a:lvl2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2pPr>
      <a:lvl3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3pPr>
      <a:lvl4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4pPr>
      <a:lvl5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5pPr>
      <a:lvl6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6pPr>
      <a:lvl7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7pPr>
      <a:lvl8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8pPr>
      <a:lvl9pPr marR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 baseline="0">
          <a:solidFill>
            <a:srgbClr val="000000"/>
          </a:solidFill>
          <a:latin typeface="Arial"/>
          <a:ea typeface="Arial"/>
          <a:cs typeface="Arial"/>
          <a:sym typeface="Arial"/>
          <a:rtl val="0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3.jp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7.jpg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13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16.jp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jpg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3.jp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7" Type="http://schemas.openxmlformats.org/officeDocument/2006/relationships/image" Target="../media/image2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27.png"/><Relationship Id="rId5" Type="http://schemas.openxmlformats.org/officeDocument/2006/relationships/image" Target="../media/image34.gif"/><Relationship Id="rId4" Type="http://schemas.openxmlformats.org/officeDocument/2006/relationships/image" Target="../media/image3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228600" y="304800"/>
            <a:ext cx="6167999" cy="624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Why Can’t We All Just Get Along?</a:t>
            </a:r>
          </a:p>
          <a:p>
            <a:pPr marL="0" indent="0">
              <a:spcBef>
                <a:spcPts val="560"/>
              </a:spcBef>
              <a:buSzPct val="25000"/>
              <a:buNone/>
            </a:pPr>
            <a:r>
              <a:rPr lang="en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Objective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  To explain the types of relationships that exist between organisms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Bell work:</a:t>
            </a: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Define the following terms in your own words:</a:t>
            </a:r>
            <a:endParaRPr lang="en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14350" indent="-514350">
              <a:spcBef>
                <a:spcPts val="560"/>
              </a:spcBef>
              <a:buSzPct val="100000"/>
              <a:buFont typeface="Calibri"/>
              <a:buAutoNum type="arabicPeriod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Competition:</a:t>
            </a:r>
            <a:r>
              <a:rPr lang="en" sz="28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</a:t>
            </a:r>
            <a:endParaRPr lang="en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2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Predator:</a:t>
            </a:r>
            <a:endParaRPr lang="en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indent="0">
              <a:spcBef>
                <a:spcPts val="560"/>
              </a:spcBef>
              <a:buSzPct val="25000"/>
              <a:buNone/>
            </a:pPr>
            <a:endParaRPr lang="en"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514350" marR="0" lvl="0" indent="-51435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100000"/>
              <a:buFont typeface="Calibri"/>
              <a:buAutoNum type="arabicPeriod" startAt="3"/>
            </a:pPr>
            <a:r>
              <a:rPr lang="en" sz="28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Prey:</a:t>
            </a:r>
            <a:endParaRPr lang="en" sz="28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  <a:p>
            <a:pPr marL="0" marR="0" lvl="0" indent="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endParaRPr lang="en" sz="2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106" name="Shape 10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4114800"/>
            <a:ext cx="3846299" cy="25145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" name="Shape 10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65569">
            <a:off x="5923648" y="2375974"/>
            <a:ext cx="2747513" cy="2183150"/>
          </a:xfrm>
          <a:prstGeom prst="rect">
            <a:avLst/>
          </a:prstGeom>
          <a:noFill/>
          <a:ln>
            <a:noFill/>
          </a:ln>
        </p:spPr>
      </p:pic>
      <p:sp>
        <p:nvSpPr>
          <p:cNvPr id="108" name="Shape 108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pic>
        <p:nvPicPr>
          <p:cNvPr id="109" name="Shape 10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172094">
            <a:off x="6298990" y="601561"/>
            <a:ext cx="2649919" cy="1771611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0F9357BD-A95D-4F2F-A259-C1F4BFAF0289}"/>
              </a:ext>
            </a:extLst>
          </p:cNvPr>
          <p:cNvSpPr txBox="1"/>
          <p:nvPr/>
        </p:nvSpPr>
        <p:spPr>
          <a:xfrm>
            <a:off x="828675" y="3479492"/>
            <a:ext cx="1979257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" sz="2400" b="1" dirty="0"/>
              <a:t>To </a:t>
            </a:r>
            <a:r>
              <a:rPr lang="en" sz="2400" b="1" dirty="0" smtClean="0"/>
              <a:t>fight </a:t>
            </a:r>
            <a:r>
              <a:rPr lang="en" sz="2400" b="1" dirty="0"/>
              <a:t>for a resource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F628A895-1A3F-4CB8-AD21-ED4B5C710144}"/>
              </a:ext>
            </a:extLst>
          </p:cNvPr>
          <p:cNvSpPr txBox="1"/>
          <p:nvPr/>
        </p:nvSpPr>
        <p:spPr>
          <a:xfrm>
            <a:off x="566738" y="4725988"/>
            <a:ext cx="4101219" cy="46166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" sz="2400" b="1" dirty="0"/>
              <a:t>The organism that hunts</a:t>
            </a:r>
            <a:endParaRPr lang="en-US" sz="2400" dirty="0">
              <a:solidFill>
                <a:schemeClr val="tx1"/>
              </a:solidFill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DEB1B218-97B2-4B1E-B9B0-18A7EEBEDF51}"/>
              </a:ext>
            </a:extLst>
          </p:cNvPr>
          <p:cNvSpPr txBox="1"/>
          <p:nvPr/>
        </p:nvSpPr>
        <p:spPr>
          <a:xfrm>
            <a:off x="828675" y="5686425"/>
            <a:ext cx="2743200" cy="830997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" sz="2400" b="1"/>
              <a:t>The organism that gets eaten</a:t>
            </a:r>
            <a:endParaRPr lang="en-US" sz="2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Shape 1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92923" y="1524000"/>
            <a:ext cx="4117799" cy="2521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5" name="Shape 115"/>
          <p:cNvSpPr txBox="1">
            <a:spLocks noGrp="1"/>
          </p:cNvSpPr>
          <p:nvPr>
            <p:ph type="body" idx="1"/>
          </p:nvPr>
        </p:nvSpPr>
        <p:spPr>
          <a:xfrm>
            <a:off x="228600" y="381000"/>
            <a:ext cx="8686800" cy="16604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Predation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interaction where one organism (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predator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kills another organism for food (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prey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pic>
        <p:nvPicPr>
          <p:cNvPr id="116" name="Shape 11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789759" y="4059789"/>
            <a:ext cx="2128199" cy="249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Shape 1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9306" y="4059789"/>
            <a:ext cx="2300399" cy="2493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Shape 11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89306" y="1524000"/>
            <a:ext cx="4003499" cy="2521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Shape 11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4993071" y="4059789"/>
            <a:ext cx="3617400" cy="2493299"/>
          </a:xfrm>
          <a:prstGeom prst="rect">
            <a:avLst/>
          </a:prstGeom>
          <a:noFill/>
          <a:ln>
            <a:noFill/>
          </a:ln>
        </p:spPr>
      </p:pic>
      <p:sp>
        <p:nvSpPr>
          <p:cNvPr id="120" name="Shape 120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Shape 125"/>
          <p:cNvSpPr txBox="1">
            <a:spLocks noGrp="1"/>
          </p:cNvSpPr>
          <p:nvPr>
            <p:ph type="body" idx="1"/>
          </p:nvPr>
        </p:nvSpPr>
        <p:spPr>
          <a:xfrm>
            <a:off x="168166" y="533400"/>
            <a:ext cx="8791500" cy="1066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8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Competition</a:t>
            </a:r>
            <a:r>
              <a:rPr lang="en" sz="28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struggle between organisms to survive as they attempt to use the same </a:t>
            </a:r>
            <a:r>
              <a:rPr lang="en" sz="28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limited resource</a:t>
            </a:r>
          </a:p>
          <a:p>
            <a:pPr marL="342900" marR="0" lvl="0" indent="-1651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28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26" name="Shape 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8231" y="2286000"/>
            <a:ext cx="2448899" cy="972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Shape 12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3755319" y="1616294"/>
            <a:ext cx="4957800" cy="44324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8" name="Shape 12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10055" y="3823933"/>
            <a:ext cx="3445199" cy="222479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Shape 129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Limiting Factors of Ecosystems</a:t>
            </a:r>
            <a:br>
              <a:rPr lang="en" sz="36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n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Limiting factor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an environmental condition or </a:t>
            </a:r>
            <a:r>
              <a:rPr lang="en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limits the size of a population of organisms.</a:t>
            </a:r>
            <a:br>
              <a:rPr lang="en" sz="2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n-US" sz="36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Shape 143"/>
          <p:cNvPicPr preferRelativeResize="0"/>
          <p:nvPr/>
        </p:nvPicPr>
        <p:blipFill rotWithShape="1">
          <a:blip r:embed="rId2">
            <a:alphaModFix/>
          </a:blip>
          <a:srcRect l="4324" t="10936"/>
          <a:stretch/>
        </p:blipFill>
        <p:spPr>
          <a:xfrm>
            <a:off x="0" y="1293388"/>
            <a:ext cx="9167700" cy="57518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170851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244365" y="152400"/>
            <a:ext cx="8594700" cy="64007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Limiting Factors of Ecosystems</a:t>
            </a:r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Limiting factor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an environmental condition or </a:t>
            </a:r>
            <a:r>
              <a:rPr lang="en" sz="24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resource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that limits the size of a population of organisms.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What are examples</a:t>
            </a:r>
          </a:p>
          <a:p>
            <a:pPr marL="0" marR="0" lvl="0" indent="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     of limiting factors?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-Food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-Water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-Weather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-Accidents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-Natural Catastrophe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-Disease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-Predators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-Space/Habitat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-Mate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	-Competition</a:t>
            </a:r>
          </a:p>
          <a:p>
            <a:pPr marL="0" marR="0" lvl="0" indent="0" algn="l" rtl="0">
              <a:lnSpc>
                <a:spcPct val="80000"/>
              </a:lnSpc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600" b="0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lnSpc>
                <a:spcPct val="80000"/>
              </a:lnSpc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largest population an area can support is its </a:t>
            </a:r>
            <a:r>
              <a:rPr lang="en" sz="2400" b="1" i="0" u="sng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carrying capacity</a:t>
            </a:r>
            <a:r>
              <a:rPr lang="en" sz="2400" b="1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" sz="2400" b="0" i="0" u="none" strike="noStrike" cap="none" baseline="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which is driven by limiting factors.</a:t>
            </a:r>
          </a:p>
          <a:p>
            <a:pPr marL="342900" marR="0" lvl="0" indent="-34290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1800" b="1" i="0" u="none" strike="noStrike" cap="none" baseline="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5" name="Shape 1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28998" y="2819400"/>
            <a:ext cx="2382600" cy="1386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Shape 136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572000" y="1316421"/>
            <a:ext cx="1239599" cy="143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Shape 13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29000" y="4294203"/>
            <a:ext cx="1298399" cy="15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Shape 13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724400" y="4294203"/>
            <a:ext cx="1135199" cy="1529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Shape 139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5867400" y="1316420"/>
            <a:ext cx="2712600" cy="180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Shape 140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3429000" y="1316420"/>
            <a:ext cx="1078200" cy="1437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Shape 141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5867400" y="3124200"/>
            <a:ext cx="2712600" cy="1295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Shape 142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5867400" y="4419601"/>
            <a:ext cx="2712600" cy="1404300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Shape 144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Shape 14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733800" y="3981535"/>
            <a:ext cx="1703100" cy="21677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Shape 150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0800000">
            <a:off x="6400800" y="4047024"/>
            <a:ext cx="1600199" cy="2036700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Shape 151"/>
          <p:cNvSpPr txBox="1">
            <a:spLocks noGrp="1"/>
          </p:cNvSpPr>
          <p:nvPr>
            <p:ph type="body" idx="1"/>
          </p:nvPr>
        </p:nvSpPr>
        <p:spPr>
          <a:xfrm>
            <a:off x="323195" y="228600"/>
            <a:ext cx="8458200" cy="6248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6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Interactions of Living Things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Symbiosis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close relationship created between two species due to coevolution (species evolve together in their environment).  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 relationship must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 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 least one of the species.  </a:t>
            </a:r>
          </a:p>
        </p:txBody>
      </p:sp>
      <p:sp>
        <p:nvSpPr>
          <p:cNvPr id="152" name="Shape 152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  <p:pic>
        <p:nvPicPr>
          <p:cNvPr id="153" name="Shape 15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09600" y="3505200"/>
            <a:ext cx="2068499" cy="3120299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Shape 154"/>
          <p:cNvSpPr txBox="1"/>
          <p:nvPr/>
        </p:nvSpPr>
        <p:spPr>
          <a:xfrm>
            <a:off x="2667000" y="3886200"/>
            <a:ext cx="1192500" cy="224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=</a:t>
            </a:r>
          </a:p>
        </p:txBody>
      </p:sp>
      <p:sp>
        <p:nvSpPr>
          <p:cNvPr id="155" name="Shape 155"/>
          <p:cNvSpPr txBox="1"/>
          <p:nvPr/>
        </p:nvSpPr>
        <p:spPr>
          <a:xfrm>
            <a:off x="5257800" y="4623137"/>
            <a:ext cx="1192500" cy="1015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6000" b="1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</a:t>
            </a:r>
          </a:p>
        </p:txBody>
      </p:sp>
      <p:sp>
        <p:nvSpPr>
          <p:cNvPr id="156" name="Shape 156"/>
          <p:cNvSpPr txBox="1"/>
          <p:nvPr/>
        </p:nvSpPr>
        <p:spPr>
          <a:xfrm>
            <a:off x="7951639" y="3942030"/>
            <a:ext cx="1192500" cy="22466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" dur="2000" fill="hold"/>
                                        <p:tgtEl>
                                          <p:spTgt spid="14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7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8" dur="2000" fill="hold"/>
                                        <p:tgtEl>
                                          <p:spTgt spid="15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Shape 161"/>
          <p:cNvSpPr txBox="1">
            <a:spLocks noGrp="1"/>
          </p:cNvSpPr>
          <p:nvPr>
            <p:ph type="body" idx="1"/>
          </p:nvPr>
        </p:nvSpPr>
        <p:spPr>
          <a:xfrm>
            <a:off x="415720" y="218089"/>
            <a:ext cx="8378999" cy="167639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There are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three types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of symbiotic relationships:</a:t>
            </a:r>
          </a:p>
          <a:p>
            <a:pPr marL="0" marR="0" lvl="0" indent="0" algn="ctr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Mutualism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+,+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relationship where both species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</a:t>
            </a:r>
          </a:p>
        </p:txBody>
      </p:sp>
      <p:grpSp>
        <p:nvGrpSpPr>
          <p:cNvPr id="162" name="Shape 162"/>
          <p:cNvGrpSpPr/>
          <p:nvPr/>
        </p:nvGrpSpPr>
        <p:grpSpPr>
          <a:xfrm>
            <a:off x="678408" y="1977233"/>
            <a:ext cx="3360271" cy="3361591"/>
            <a:chOff x="65839" y="1905000"/>
            <a:chExt cx="4709561" cy="3867899"/>
          </a:xfrm>
        </p:grpSpPr>
        <p:pic>
          <p:nvPicPr>
            <p:cNvPr id="163" name="Shape 163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76200" y="1905000"/>
              <a:ext cx="4699200" cy="3136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4" name="Shape 164"/>
            <p:cNvSpPr txBox="1"/>
            <p:nvPr/>
          </p:nvSpPr>
          <p:spPr>
            <a:xfrm>
              <a:off x="65839" y="5029200"/>
              <a:ext cx="3748200" cy="7436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Clownfish &amp; Sea Anemone</a:t>
              </a:r>
            </a:p>
          </p:txBody>
        </p:sp>
      </p:grpSp>
      <p:grpSp>
        <p:nvGrpSpPr>
          <p:cNvPr id="165" name="Shape 165"/>
          <p:cNvGrpSpPr/>
          <p:nvPr/>
        </p:nvGrpSpPr>
        <p:grpSpPr>
          <a:xfrm>
            <a:off x="4267132" y="1977377"/>
            <a:ext cx="4190924" cy="3088092"/>
            <a:chOff x="4267200" y="1945981"/>
            <a:chExt cx="4800600" cy="3588718"/>
          </a:xfrm>
        </p:grpSpPr>
        <p:pic>
          <p:nvPicPr>
            <p:cNvPr id="166" name="Shape 166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4267200" y="1945981"/>
              <a:ext cx="4800600" cy="31442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67" name="Shape 167"/>
            <p:cNvSpPr txBox="1"/>
            <p:nvPr/>
          </p:nvSpPr>
          <p:spPr>
            <a:xfrm>
              <a:off x="6781800" y="5105400"/>
              <a:ext cx="2286000" cy="4292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Buffalo &amp; Tickbird</a:t>
              </a:r>
            </a:p>
          </p:txBody>
        </p:sp>
      </p:grpSp>
      <p:grpSp>
        <p:nvGrpSpPr>
          <p:cNvPr id="168" name="Shape 168"/>
          <p:cNvGrpSpPr/>
          <p:nvPr/>
        </p:nvGrpSpPr>
        <p:grpSpPr>
          <a:xfrm>
            <a:off x="3389706" y="4757143"/>
            <a:ext cx="2553645" cy="2111134"/>
            <a:chOff x="3276600" y="4419600"/>
            <a:chExt cx="2969699" cy="2401200"/>
          </a:xfrm>
        </p:grpSpPr>
        <p:pic>
          <p:nvPicPr>
            <p:cNvPr id="169" name="Shape 169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76600" y="4419600"/>
              <a:ext cx="2969699" cy="19713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70" name="Shape 170"/>
            <p:cNvSpPr txBox="1"/>
            <p:nvPr/>
          </p:nvSpPr>
          <p:spPr>
            <a:xfrm>
              <a:off x="3344733" y="6400800"/>
              <a:ext cx="2819400" cy="42000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Bumblebee &amp; Flowers</a:t>
              </a:r>
            </a:p>
          </p:txBody>
        </p:sp>
      </p:grpSp>
      <p:pic>
        <p:nvPicPr>
          <p:cNvPr id="171" name="Shape 17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028712" y="1359933"/>
            <a:ext cx="428400" cy="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Shape 17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495094" y="1359933"/>
            <a:ext cx="428400" cy="545100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Shape 173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1000" fill="hold"/>
                                        <p:tgtEl>
                                          <p:spTgt spid="17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" fill="hold"/>
                                        <p:tgtEl>
                                          <p:spTgt spid="17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Shape 178"/>
          <p:cNvSpPr txBox="1">
            <a:spLocks noGrp="1"/>
          </p:cNvSpPr>
          <p:nvPr>
            <p:ph type="body" idx="1"/>
          </p:nvPr>
        </p:nvSpPr>
        <p:spPr>
          <a:xfrm>
            <a:off x="381000" y="304800"/>
            <a:ext cx="8305799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Commensalism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+,0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 relationship where one species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benefits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and the other species is neither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helped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nor 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harmed</a:t>
            </a:r>
          </a:p>
          <a:p>
            <a:pPr marL="342900" marR="0" lvl="0" indent="-1397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Font typeface="Calibri"/>
              <a:buNone/>
            </a:pPr>
            <a:endParaRPr sz="3200" b="0" i="0" u="none" strike="noStrike" cap="none" baseline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179" name="Shape 179"/>
          <p:cNvGrpSpPr/>
          <p:nvPr/>
        </p:nvGrpSpPr>
        <p:grpSpPr>
          <a:xfrm>
            <a:off x="3962227" y="1905027"/>
            <a:ext cx="4647811" cy="2000452"/>
            <a:chOff x="4049926" y="1576384"/>
            <a:chExt cx="4630677" cy="2362367"/>
          </a:xfrm>
        </p:grpSpPr>
        <p:grpSp>
          <p:nvGrpSpPr>
            <p:cNvPr id="180" name="Shape 180"/>
            <p:cNvGrpSpPr/>
            <p:nvPr/>
          </p:nvGrpSpPr>
          <p:grpSpPr>
            <a:xfrm>
              <a:off x="4049926" y="1576384"/>
              <a:ext cx="4630677" cy="2307418"/>
              <a:chOff x="2209800" y="1277416"/>
              <a:chExt cx="6078600" cy="3087260"/>
            </a:xfrm>
          </p:grpSpPr>
          <p:pic>
            <p:nvPicPr>
              <p:cNvPr id="181" name="Shape 181"/>
              <p:cNvPicPr preferRelativeResize="0"/>
              <p:nvPr/>
            </p:nvPicPr>
            <p:blipFill rotWithShape="1">
              <a:blip r:embed="rId3">
                <a:alphaModFix/>
              </a:blip>
              <a:srcRect/>
              <a:stretch/>
            </p:blipFill>
            <p:spPr>
              <a:xfrm>
                <a:off x="2209800" y="1277416"/>
                <a:ext cx="6078600" cy="2715299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82" name="Shape 182"/>
              <p:cNvPicPr preferRelativeResize="0"/>
              <p:nvPr/>
            </p:nvPicPr>
            <p:blipFill rotWithShape="1">
              <a:blip r:embed="rId4">
                <a:alphaModFix/>
              </a:blip>
              <a:srcRect/>
              <a:stretch/>
            </p:blipFill>
            <p:spPr>
              <a:xfrm rot="2254318">
                <a:off x="4144908" y="2984019"/>
                <a:ext cx="2477706" cy="697612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sp>
          <p:nvSpPr>
            <p:cNvPr id="183" name="Shape 183"/>
            <p:cNvSpPr txBox="1"/>
            <p:nvPr/>
          </p:nvSpPr>
          <p:spPr>
            <a:xfrm>
              <a:off x="5599060" y="3466251"/>
              <a:ext cx="1943100" cy="4724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Shark &amp; Remora</a:t>
              </a:r>
            </a:p>
          </p:txBody>
        </p:sp>
      </p:grpSp>
      <p:grpSp>
        <p:nvGrpSpPr>
          <p:cNvPr id="184" name="Shape 184"/>
          <p:cNvGrpSpPr/>
          <p:nvPr/>
        </p:nvGrpSpPr>
        <p:grpSpPr>
          <a:xfrm>
            <a:off x="3962425" y="3886199"/>
            <a:ext cx="4648310" cy="2701608"/>
            <a:chOff x="3810000" y="4147010"/>
            <a:chExt cx="5021399" cy="2701608"/>
          </a:xfrm>
        </p:grpSpPr>
        <p:pic>
          <p:nvPicPr>
            <p:cNvPr id="185" name="Shape 18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810000" y="4147010"/>
              <a:ext cx="5021399" cy="23993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6" name="Shape 186"/>
            <p:cNvSpPr txBox="1"/>
            <p:nvPr/>
          </p:nvSpPr>
          <p:spPr>
            <a:xfrm>
              <a:off x="5283666" y="6448419"/>
              <a:ext cx="2313000" cy="400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Elephant &amp; Egret</a:t>
              </a:r>
            </a:p>
          </p:txBody>
        </p:sp>
      </p:grpSp>
      <p:grpSp>
        <p:nvGrpSpPr>
          <p:cNvPr id="187" name="Shape 187"/>
          <p:cNvGrpSpPr/>
          <p:nvPr/>
        </p:nvGrpSpPr>
        <p:grpSpPr>
          <a:xfrm>
            <a:off x="685800" y="1905000"/>
            <a:ext cx="2898599" cy="4667399"/>
            <a:chOff x="530372" y="2057400"/>
            <a:chExt cx="2898599" cy="4667399"/>
          </a:xfrm>
        </p:grpSpPr>
        <p:pic>
          <p:nvPicPr>
            <p:cNvPr id="188" name="Shape 188"/>
            <p:cNvPicPr preferRelativeResize="0"/>
            <p:nvPr/>
          </p:nvPicPr>
          <p:blipFill rotWithShape="1">
            <a:blip r:embed="rId6">
              <a:alphaModFix/>
            </a:blip>
            <a:srcRect/>
            <a:stretch/>
          </p:blipFill>
          <p:spPr>
            <a:xfrm>
              <a:off x="530372" y="2057400"/>
              <a:ext cx="2898599" cy="43671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9" name="Shape 189"/>
            <p:cNvSpPr txBox="1"/>
            <p:nvPr/>
          </p:nvSpPr>
          <p:spPr>
            <a:xfrm>
              <a:off x="651239" y="6324600"/>
              <a:ext cx="2666999" cy="4001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20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Spanish Moss &amp; Trees</a:t>
              </a:r>
            </a:p>
          </p:txBody>
        </p:sp>
      </p:grpSp>
      <p:pic>
        <p:nvPicPr>
          <p:cNvPr id="190" name="Shape 190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705600" y="1270279"/>
            <a:ext cx="428400" cy="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91" name="Shape 191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4743594">
            <a:off x="7430761" y="1271065"/>
            <a:ext cx="428385" cy="545115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Shape 192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10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Shape 197"/>
          <p:cNvSpPr txBox="1">
            <a:spLocks noGrp="1"/>
          </p:cNvSpPr>
          <p:nvPr>
            <p:ph type="body" idx="1"/>
          </p:nvPr>
        </p:nvSpPr>
        <p:spPr>
          <a:xfrm>
            <a:off x="228600" y="198436"/>
            <a:ext cx="8686800" cy="45261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Calibri"/>
              <a:buNone/>
            </a:pP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Parasitism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+,-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):  relationship where one species benefits (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parasite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 while the other is harmed (</a:t>
            </a:r>
            <a:r>
              <a:rPr lang="en" sz="3200" b="1" i="0" u="sng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host</a:t>
            </a:r>
            <a:r>
              <a:rPr lang="en" sz="3200" b="0" i="0" u="none" strike="noStrike" cap="none" baseline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)</a:t>
            </a:r>
          </a:p>
        </p:txBody>
      </p:sp>
      <p:grpSp>
        <p:nvGrpSpPr>
          <p:cNvPr id="198" name="Shape 198"/>
          <p:cNvGrpSpPr/>
          <p:nvPr/>
        </p:nvGrpSpPr>
        <p:grpSpPr>
          <a:xfrm>
            <a:off x="256606" y="1965474"/>
            <a:ext cx="4355499" cy="3052303"/>
            <a:chOff x="176961" y="1447800"/>
            <a:chExt cx="4395054" cy="3264146"/>
          </a:xfrm>
        </p:grpSpPr>
        <p:pic>
          <p:nvPicPr>
            <p:cNvPr id="199" name="Shape 19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51116" y="1447800"/>
              <a:ext cx="4320899" cy="28841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0" name="Shape 200"/>
            <p:cNvSpPr txBox="1"/>
            <p:nvPr/>
          </p:nvSpPr>
          <p:spPr>
            <a:xfrm>
              <a:off x="176961" y="4316846"/>
              <a:ext cx="2133599" cy="3950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Ticks &amp; Mammals</a:t>
              </a:r>
            </a:p>
          </p:txBody>
        </p:sp>
      </p:grpSp>
      <p:grpSp>
        <p:nvGrpSpPr>
          <p:cNvPr id="201" name="Shape 201"/>
          <p:cNvGrpSpPr/>
          <p:nvPr/>
        </p:nvGrpSpPr>
        <p:grpSpPr>
          <a:xfrm>
            <a:off x="3200408" y="4759935"/>
            <a:ext cx="3124154" cy="2038560"/>
            <a:chOff x="3307146" y="4495800"/>
            <a:chExt cx="3169799" cy="2135960"/>
          </a:xfrm>
        </p:grpSpPr>
        <p:pic>
          <p:nvPicPr>
            <p:cNvPr id="202" name="Shape 202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3307146" y="4495800"/>
              <a:ext cx="3169799" cy="1828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3" name="Shape 203"/>
            <p:cNvSpPr txBox="1"/>
            <p:nvPr/>
          </p:nvSpPr>
          <p:spPr>
            <a:xfrm>
              <a:off x="3523089" y="6244760"/>
              <a:ext cx="2743199" cy="3869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Mosquitoes &amp; Mammals</a:t>
              </a:r>
            </a:p>
          </p:txBody>
        </p:sp>
      </p:grpSp>
      <p:grpSp>
        <p:nvGrpSpPr>
          <p:cNvPr id="204" name="Shape 204"/>
          <p:cNvGrpSpPr/>
          <p:nvPr/>
        </p:nvGrpSpPr>
        <p:grpSpPr>
          <a:xfrm>
            <a:off x="4687654" y="1904971"/>
            <a:ext cx="4228299" cy="3124253"/>
            <a:chOff x="5173367" y="1433683"/>
            <a:chExt cx="4001418" cy="3318379"/>
          </a:xfrm>
        </p:grpSpPr>
        <p:pic>
          <p:nvPicPr>
            <p:cNvPr id="205" name="Shape 205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5173367" y="1433683"/>
              <a:ext cx="3970500" cy="2985899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06" name="Shape 206"/>
            <p:cNvSpPr txBox="1"/>
            <p:nvPr/>
          </p:nvSpPr>
          <p:spPr>
            <a:xfrm>
              <a:off x="6557585" y="4359662"/>
              <a:ext cx="2617199" cy="39239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r" rtl="0">
                <a:spcBef>
                  <a:spcPts val="0"/>
                </a:spcBef>
                <a:spcAft>
                  <a:spcPts val="0"/>
                </a:spcAft>
                <a:buSzPct val="25000"/>
                <a:buNone/>
              </a:pPr>
              <a:r>
                <a:rPr lang="en" sz="1800" b="0" i="0" u="none" strike="noStrike" cap="none" baseline="0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rPr>
                <a:t>Cuckoo Bird &amp; Bird  Nests</a:t>
              </a:r>
            </a:p>
          </p:txBody>
        </p:sp>
      </p:grpSp>
      <p:pic>
        <p:nvPicPr>
          <p:cNvPr id="207" name="Shape 20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4259148" y="1207533"/>
            <a:ext cx="428400" cy="54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8" name="Shape 208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10430760">
            <a:off x="4715524" y="1186274"/>
            <a:ext cx="428167" cy="544949"/>
          </a:xfrm>
          <a:prstGeom prst="rect">
            <a:avLst/>
          </a:prstGeom>
          <a:noFill/>
          <a:ln>
            <a:noFill/>
          </a:ln>
        </p:spPr>
      </p:pic>
      <p:sp>
        <p:nvSpPr>
          <p:cNvPr id="209" name="Shape 209"/>
          <p:cNvSpPr txBox="1"/>
          <p:nvPr/>
        </p:nvSpPr>
        <p:spPr>
          <a:xfrm>
            <a:off x="152400" y="6553200"/>
            <a:ext cx="1904999" cy="30780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SzPct val="25000"/>
              <a:buNone/>
            </a:pPr>
            <a:r>
              <a:rPr lang="en" sz="1400" b="0" i="0" u="none" strike="noStrike" cap="none" baseline="0">
                <a:solidFill>
                  <a:srgbClr val="7F7F7F"/>
                </a:solidFill>
                <a:latin typeface="Calibri"/>
                <a:ea typeface="Calibri"/>
                <a:cs typeface="Calibri"/>
                <a:sym typeface="Calibri"/>
              </a:rPr>
              <a:t>© Getting Nerdy, LLC</a:t>
            </a:r>
          </a:p>
        </p:txBody>
      </p:sp>
    </p:spTree>
  </p:cSld>
  <p:clrMapOvr>
    <a:masterClrMapping/>
  </p:clrMapOvr>
  <p:transition spd="slow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5" dur="10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27" dur="1000" fill="hold"/>
                                        <p:tgtEl>
                                          <p:spTgt spid="2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simple-light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251</Words>
  <Application>Microsoft Office PowerPoint</Application>
  <PresentationFormat>On-screen Show (4:3)</PresentationFormat>
  <Paragraphs>57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simple-light</vt:lpstr>
      <vt:lpstr>Default Design</vt:lpstr>
      <vt:lpstr>PowerPoint Presentation</vt:lpstr>
      <vt:lpstr>PowerPoint Presentation</vt:lpstr>
      <vt:lpstr>PowerPoint Presentation</vt:lpstr>
      <vt:lpstr>Limiting Factors of Ecosystems Limiting factor: an environmental condition or resource that limits the size of a population of organisms. 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Ellen</dc:creator>
  <cp:lastModifiedBy>Ellen Adkins</cp:lastModifiedBy>
  <cp:revision>5</cp:revision>
  <dcterms:modified xsi:type="dcterms:W3CDTF">2019-03-08T15:03:01Z</dcterms:modified>
</cp:coreProperties>
</file>