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6" r:id="rId3"/>
    <p:sldId id="268" r:id="rId4"/>
    <p:sldId id="269" r:id="rId5"/>
    <p:sldId id="271" r:id="rId6"/>
    <p:sldId id="270" r:id="rId7"/>
    <p:sldId id="272" r:id="rId8"/>
    <p:sldId id="273" r:id="rId9"/>
    <p:sldId id="275" r:id="rId10"/>
    <p:sldId id="274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8" autoAdjust="0"/>
    <p:restoredTop sz="84942" autoAdjust="0"/>
  </p:normalViewPr>
  <p:slideViewPr>
    <p:cSldViewPr snapToGrid="0">
      <p:cViewPr varScale="1">
        <p:scale>
          <a:sx n="78" d="100"/>
          <a:sy n="78" d="100"/>
        </p:scale>
        <p:origin x="4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46D628-44EB-4EF7-871B-38F9232DB09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C4FBF6-2A7D-4B1B-8C04-0A924FFE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3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DD1B4-19F0-433D-A93C-83A0062C796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177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DD1B4-19F0-433D-A93C-83A0062C796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706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DD1B4-19F0-433D-A93C-83A0062C796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995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DD1B4-19F0-433D-A93C-83A0062C796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82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DD1B4-19F0-433D-A93C-83A0062C796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06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DD1B4-19F0-433D-A93C-83A0062C796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55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9C58-1CA9-4733-8A64-FAE08438B12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9A5D-0E34-4CFF-8554-FF4737F1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4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9C58-1CA9-4733-8A64-FAE08438B12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9A5D-0E34-4CFF-8554-FF4737F1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6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9C58-1CA9-4733-8A64-FAE08438B12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9A5D-0E34-4CFF-8554-FF4737F1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1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9C58-1CA9-4733-8A64-FAE08438B12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9A5D-0E34-4CFF-8554-FF4737F1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3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9C58-1CA9-4733-8A64-FAE08438B12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9A5D-0E34-4CFF-8554-FF4737F1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3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9C58-1CA9-4733-8A64-FAE08438B12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9A5D-0E34-4CFF-8554-FF4737F1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4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9C58-1CA9-4733-8A64-FAE08438B12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9A5D-0E34-4CFF-8554-FF4737F1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5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9C58-1CA9-4733-8A64-FAE08438B12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9A5D-0E34-4CFF-8554-FF4737F1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9C58-1CA9-4733-8A64-FAE08438B12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9A5D-0E34-4CFF-8554-FF4737F1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3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9C58-1CA9-4733-8A64-FAE08438B12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9A5D-0E34-4CFF-8554-FF4737F1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5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9C58-1CA9-4733-8A64-FAE08438B12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9A5D-0E34-4CFF-8554-FF4737F1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5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69C58-1CA9-4733-8A64-FAE08438B12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79A5D-0E34-4CFF-8554-FF4737F1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4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xCfsaR5zK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8qmSzMwTkp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620491"/>
              </p:ext>
            </p:extLst>
          </p:nvPr>
        </p:nvGraphicFramePr>
        <p:xfrm>
          <a:off x="383058" y="160637"/>
          <a:ext cx="11602995" cy="153966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4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489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951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FF0000"/>
                          </a:solidFill>
                        </a:rPr>
                        <a:t>Date:  3/25/19----</a:t>
                      </a:r>
                      <a:r>
                        <a:rPr lang="en-US" sz="1900" b="1" dirty="0">
                          <a:solidFill>
                            <a:srgbClr val="00B0F0"/>
                          </a:solidFill>
                        </a:rPr>
                        <a:t>UNIT 6 Energy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HOMEWORK: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1642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Please prepare for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 class. You will need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n-US" sz="3200" b="1" baseline="0" dirty="0">
                          <a:solidFill>
                            <a:srgbClr val="00B050"/>
                          </a:solidFill>
                        </a:rPr>
                        <a:t> Planner OUT…or I will sign!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baseline="0" dirty="0">
                          <a:solidFill>
                            <a:srgbClr val="FF0000"/>
                          </a:solidFill>
                        </a:rPr>
                        <a:t>Science Starter: “DO NOWS”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</a:rPr>
                        <a:t>PLANNER…</a:t>
                      </a: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latin typeface="kBritannic Bold"/>
                        </a:rPr>
                        <a:t>Keep planner out on desk….EVERY DAY…ALL DAY!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Table of Contents on page 80 for Unit 6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Tab on page 80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Tear out pages 370-387. Staple, put name and period in a place that you can see it clearly!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Lesson 1 Vocabulary….pictures and definitions. Show me for a grade and glue onto page 81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Begin answering  packet….Active reading page 372-373, 374-379, 383-387----Due Wednesday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200" b="1" u="none" baseline="0" dirty="0">
                        <a:solidFill>
                          <a:srgbClr val="7030A0"/>
                        </a:solidFill>
                        <a:uFill>
                          <a:solidFill>
                            <a:srgbClr val="00FF00"/>
                          </a:solidFill>
                        </a:u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200" b="1" u="none" baseline="0" dirty="0">
                        <a:solidFill>
                          <a:srgbClr val="7030A0"/>
                        </a:solidFill>
                        <a:uFill>
                          <a:solidFill>
                            <a:srgbClr val="00FF00"/>
                          </a:solidFill>
                        </a:u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7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rgbClr val="0070C0"/>
                          </a:solidFill>
                        </a:rPr>
                        <a:t>EQ # 1: page 81 ISN…How is energy conserved?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0360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FF0000"/>
                          </a:solidFill>
                        </a:rPr>
                        <a:t>  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3637">
                <a:tc>
                  <a:txBody>
                    <a:bodyPr/>
                    <a:lstStyle/>
                    <a:p>
                      <a:r>
                        <a:rPr lang="en-US" sz="1800" b="1" i="1" u="sng" baseline="0" dirty="0">
                          <a:solidFill>
                            <a:srgbClr val="FF0000"/>
                          </a:solidFill>
                        </a:rPr>
                        <a:t>LESSON 1                               LESSON 2</a:t>
                      </a:r>
                    </a:p>
                    <a:p>
                      <a:r>
                        <a:rPr lang="en-US" sz="1800" b="1" u="none" baseline="0" dirty="0">
                          <a:solidFill>
                            <a:srgbClr val="FF0000"/>
                          </a:solidFill>
                        </a:rPr>
                        <a:t>1-Energy transformation       4-kinetic theory of </a:t>
                      </a:r>
                    </a:p>
                    <a:p>
                      <a:r>
                        <a:rPr lang="en-US" sz="1800" b="1" u="none" baseline="0" dirty="0">
                          <a:solidFill>
                            <a:srgbClr val="FF0000"/>
                          </a:solidFill>
                        </a:rPr>
                        <a:t>                                                         matter</a:t>
                      </a:r>
                    </a:p>
                    <a:p>
                      <a:r>
                        <a:rPr lang="en-US" sz="1800" b="1" u="none" baseline="0" dirty="0">
                          <a:solidFill>
                            <a:srgbClr val="FF0000"/>
                          </a:solidFill>
                        </a:rPr>
                        <a:t>2-Efficiency                              5-temperature</a:t>
                      </a:r>
                    </a:p>
                    <a:p>
                      <a:r>
                        <a:rPr lang="en-US" sz="1800" b="1" u="none" baseline="0" dirty="0">
                          <a:solidFill>
                            <a:srgbClr val="FF0000"/>
                          </a:solidFill>
                        </a:rPr>
                        <a:t>3-Law of conservation of energy</a:t>
                      </a:r>
                    </a:p>
                    <a:p>
                      <a:r>
                        <a:rPr lang="en-US" sz="1800" b="1" u="none" baseline="0" dirty="0">
                          <a:solidFill>
                            <a:srgbClr val="FF0000"/>
                          </a:solidFill>
                        </a:rPr>
                        <a:t>                                                   6- degree</a:t>
                      </a:r>
                    </a:p>
                    <a:p>
                      <a:r>
                        <a:rPr lang="en-US" sz="1800" b="1" u="none" baseline="0" dirty="0">
                          <a:solidFill>
                            <a:srgbClr val="FF0000"/>
                          </a:solidFill>
                        </a:rPr>
                        <a:t>                                                    7-thermometer</a:t>
                      </a:r>
                    </a:p>
                    <a:p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1550">
                <a:tc>
                  <a:txBody>
                    <a:bodyPr/>
                    <a:lstStyle/>
                    <a:p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01550">
                <a:tc>
                  <a:txBody>
                    <a:bodyPr/>
                    <a:lstStyle/>
                    <a:p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83874" y="3244334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en-U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310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325" y="513490"/>
            <a:ext cx="21170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Page 85 ISN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3904" y="-119321"/>
            <a:ext cx="7741122" cy="717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89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749842"/>
              </p:ext>
            </p:extLst>
          </p:nvPr>
        </p:nvGraphicFramePr>
        <p:xfrm>
          <a:off x="333487" y="0"/>
          <a:ext cx="10757647" cy="3712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3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484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76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1582">
                <a:tc>
                  <a:txBody>
                    <a:bodyPr/>
                    <a:lstStyle/>
                    <a:p>
                      <a:r>
                        <a:rPr lang="en-US" sz="3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Topic ----- UNIT</a:t>
                      </a:r>
                      <a:r>
                        <a:rPr lang="en-US" sz="3600" baseline="0" dirty="0"/>
                        <a:t> 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891">
                <a:tc>
                  <a:txBody>
                    <a:bodyPr/>
                    <a:lstStyle/>
                    <a:p>
                      <a:r>
                        <a:rPr lang="en-US" sz="2000" b="1" dirty="0"/>
                        <a:t>3/25/19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****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TOC</a:t>
                      </a:r>
                      <a:r>
                        <a:rPr lang="en-US" sz="2000" b="1" baseline="0" dirty="0"/>
                        <a:t> --- Table of Contents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8891">
                <a:tc>
                  <a:txBody>
                    <a:bodyPr/>
                    <a:lstStyle/>
                    <a:p>
                      <a:r>
                        <a:rPr lang="en-US" b="1" dirty="0"/>
                        <a:t>3/25/19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****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Unit 6 Lesson 1 &amp; 2 Vocabulary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81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8891">
                <a:tc>
                  <a:txBody>
                    <a:bodyPr/>
                    <a:lstStyle/>
                    <a:p>
                      <a:r>
                        <a:rPr lang="en-US" b="1" dirty="0"/>
                        <a:t>3/26/19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****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Unit 6 Lesson 3 Vocabulary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889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****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Forms of Energy Match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889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****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Energy and Matter Foldable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889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****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Energy Transfer Foldable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889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****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Bill Nye Energy Transformation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235759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004594"/>
              </p:ext>
            </p:extLst>
          </p:nvPr>
        </p:nvGraphicFramePr>
        <p:xfrm>
          <a:off x="333487" y="3712841"/>
          <a:ext cx="10757648" cy="1835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0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0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932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01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23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644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1644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1644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401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23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483249"/>
              </p:ext>
            </p:extLst>
          </p:nvPr>
        </p:nvGraphicFramePr>
        <p:xfrm>
          <a:off x="219919" y="160637"/>
          <a:ext cx="11766134" cy="153966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71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489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951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FF0000"/>
                          </a:solidFill>
                        </a:rPr>
                        <a:t>Date:  3/26/19----</a:t>
                      </a:r>
                      <a:r>
                        <a:rPr lang="en-US" sz="1900" b="1" dirty="0">
                          <a:solidFill>
                            <a:srgbClr val="00B0F0"/>
                          </a:solidFill>
                        </a:rPr>
                        <a:t>UNIT 6 Energy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HOMEWORK: Lessons</a:t>
                      </a:r>
                      <a:r>
                        <a:rPr lang="en-US" sz="1900" b="1" baseline="0" dirty="0"/>
                        <a:t> 1 &amp; 2 packet due Thursday!</a:t>
                      </a:r>
                      <a:endParaRPr lang="en-US" sz="1900" b="1" dirty="0"/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1642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Please prepare for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 class. You will need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n-US" sz="3200" b="1" baseline="0" dirty="0">
                          <a:solidFill>
                            <a:srgbClr val="00B050"/>
                          </a:solidFill>
                        </a:rPr>
                        <a:t> Planner OUT…or I will sign!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baseline="0" dirty="0">
                          <a:solidFill>
                            <a:srgbClr val="FF0000"/>
                          </a:solidFill>
                        </a:rPr>
                        <a:t>Science Starter: “DO NOWS”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</a:rPr>
                        <a:t>PLANNER…</a:t>
                      </a: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latin typeface="kBritannic Bold"/>
                        </a:rPr>
                        <a:t>Keep planner out on desk….EVERY DAY…ALL DAY!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If you need a sticker for Lessons 1 &amp; 2 Vocabulary, bring to me TODAY only!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Lesson 2 Vocabulary….picture AND 1 example and definition of each. Show me for a grade and glue onto page 82----DUE TODAY FOR A GRADE OR TOMORROW FOR A STICKER ONLY….NO GRADE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Begin answering  packet….Active reading page 372-373, 374-379, 383-387----</a:t>
                      </a:r>
                      <a:r>
                        <a:rPr lang="en-US" sz="2000" b="1" u="none" baseline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Due Thursday---TURN IN FOR A GRADE</a:t>
                      </a: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200" b="1" u="none" baseline="0" dirty="0">
                        <a:solidFill>
                          <a:srgbClr val="7030A0"/>
                        </a:solidFill>
                        <a:uFill>
                          <a:solidFill>
                            <a:srgbClr val="00FF00"/>
                          </a:solidFill>
                        </a:u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200" b="1" u="none" baseline="0" dirty="0">
                        <a:solidFill>
                          <a:srgbClr val="7030A0"/>
                        </a:solidFill>
                        <a:uFill>
                          <a:solidFill>
                            <a:srgbClr val="00FF00"/>
                          </a:solidFill>
                        </a:u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7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rgbClr val="0070C0"/>
                          </a:solidFill>
                        </a:rPr>
                        <a:t>EQ # 1: page 81 ISN…How is energy conserved?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0360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FF0000"/>
                          </a:solidFill>
                        </a:rPr>
                        <a:t>  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3637">
                <a:tc>
                  <a:txBody>
                    <a:bodyPr/>
                    <a:lstStyle/>
                    <a:p>
                      <a:r>
                        <a:rPr lang="en-US" sz="2000" b="1" i="1" u="sng" baseline="0" dirty="0">
                          <a:solidFill>
                            <a:srgbClr val="FF0000"/>
                          </a:solidFill>
                        </a:rPr>
                        <a:t>Lesson 3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1-thermal energy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2-heat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3-conduction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4-conductor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5-insulator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6-calorie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7-convection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8-radiation</a:t>
                      </a:r>
                    </a:p>
                    <a:p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1550">
                <a:tc>
                  <a:txBody>
                    <a:bodyPr/>
                    <a:lstStyle/>
                    <a:p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01550">
                <a:tc>
                  <a:txBody>
                    <a:bodyPr/>
                    <a:lstStyle/>
                    <a:p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83874" y="3244334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en-U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23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73064"/>
              </p:ext>
            </p:extLst>
          </p:nvPr>
        </p:nvGraphicFramePr>
        <p:xfrm>
          <a:off x="219919" y="160637"/>
          <a:ext cx="11766134" cy="153966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71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489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951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FF0000"/>
                          </a:solidFill>
                        </a:rPr>
                        <a:t>Date:  3/27/19----</a:t>
                      </a:r>
                      <a:r>
                        <a:rPr lang="en-US" sz="1900" b="1" dirty="0">
                          <a:solidFill>
                            <a:srgbClr val="00B0F0"/>
                          </a:solidFill>
                        </a:rPr>
                        <a:t>UNIT 6 Energy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HOMEWORK: Lessons</a:t>
                      </a:r>
                      <a:r>
                        <a:rPr lang="en-US" sz="1900" b="1" baseline="0" dirty="0"/>
                        <a:t> 1 &amp; 2 packet due Friday!</a:t>
                      </a:r>
                      <a:endParaRPr lang="en-US" sz="1900" b="1" dirty="0"/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1642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Please prepare for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 class. You will need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n-US" sz="3200" b="1" baseline="0" dirty="0">
                          <a:solidFill>
                            <a:srgbClr val="00B050"/>
                          </a:solidFill>
                        </a:rPr>
                        <a:t> Planner OUT…or I will sign!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baseline="0" dirty="0">
                          <a:solidFill>
                            <a:srgbClr val="FF0000"/>
                          </a:solidFill>
                        </a:rPr>
                        <a:t>Science Starter: “DO NOWS”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</a:rPr>
                        <a:t>PLANNER…</a:t>
                      </a: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latin typeface="kBritannic Bold"/>
                        </a:rPr>
                        <a:t>Keep planner out on desk….EVERY DAY…ALL DAY!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If you need a sticker for Lessons 1 &amp; 2 &amp; 3 Vocabulary, bring to me TODAY only!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Show me Lesson 3 for a grade today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Begin answering  packet….Active reading page 372-373, 374-379, 383-387----Due Thursday---TURN IN FOR A GRADE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200" b="1" u="none" baseline="0" dirty="0">
                        <a:solidFill>
                          <a:srgbClr val="7030A0"/>
                        </a:solidFill>
                        <a:uFill>
                          <a:solidFill>
                            <a:srgbClr val="00FF00"/>
                          </a:solidFill>
                        </a:u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200" b="1" u="none" baseline="0" dirty="0">
                        <a:solidFill>
                          <a:srgbClr val="7030A0"/>
                        </a:solidFill>
                        <a:uFill>
                          <a:solidFill>
                            <a:srgbClr val="00FF00"/>
                          </a:solidFill>
                        </a:u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7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rgbClr val="0070C0"/>
                          </a:solidFill>
                        </a:rPr>
                        <a:t>EQ # 1: page 81 ISN…How is energy conserved?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0360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FF0000"/>
                          </a:solidFill>
                        </a:rPr>
                        <a:t>  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3637">
                <a:tc>
                  <a:txBody>
                    <a:bodyPr/>
                    <a:lstStyle/>
                    <a:p>
                      <a:r>
                        <a:rPr lang="en-US" sz="2000" b="1" i="1" u="sng" baseline="0" dirty="0">
                          <a:solidFill>
                            <a:srgbClr val="FF0000"/>
                          </a:solidFill>
                        </a:rPr>
                        <a:t>Lesson 3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1-thermal energy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2-heat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3-conduction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4-conductor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5-insulator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6-calorie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7-convection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8-radiation</a:t>
                      </a:r>
                    </a:p>
                    <a:p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1550">
                <a:tc>
                  <a:txBody>
                    <a:bodyPr/>
                    <a:lstStyle/>
                    <a:p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01550">
                <a:tc>
                  <a:txBody>
                    <a:bodyPr/>
                    <a:lstStyle/>
                    <a:p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83874" y="3244334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en-U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30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955205"/>
              </p:ext>
            </p:extLst>
          </p:nvPr>
        </p:nvGraphicFramePr>
        <p:xfrm>
          <a:off x="219919" y="160637"/>
          <a:ext cx="11766134" cy="153966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71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489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951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FF0000"/>
                          </a:solidFill>
                        </a:rPr>
                        <a:t>Date:  3/28/19----</a:t>
                      </a:r>
                      <a:r>
                        <a:rPr lang="en-US" sz="1900" b="1" dirty="0">
                          <a:solidFill>
                            <a:srgbClr val="00B0F0"/>
                          </a:solidFill>
                        </a:rPr>
                        <a:t>UNIT 6 Energy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HOMEWORK: Lesson</a:t>
                      </a:r>
                      <a:r>
                        <a:rPr lang="en-US" sz="1900" b="1" baseline="0" dirty="0"/>
                        <a:t> 3 packet due Friday in class</a:t>
                      </a:r>
                      <a:endParaRPr lang="en-US" sz="1900" b="1" dirty="0"/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1642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Please prepare for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 class. You will need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n-US" sz="3200" b="1" baseline="0" dirty="0">
                          <a:solidFill>
                            <a:srgbClr val="00B050"/>
                          </a:solidFill>
                        </a:rPr>
                        <a:t> Planner OUT…or I will sign!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baseline="0" dirty="0">
                          <a:solidFill>
                            <a:srgbClr val="FF0000"/>
                          </a:solidFill>
                        </a:rPr>
                        <a:t>Science Starter: “DO NOWS”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</a:rPr>
                        <a:t>PLANNER…</a:t>
                      </a: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latin typeface="kBritannic Bold"/>
                        </a:rPr>
                        <a:t>Keep planner out on desk….EVERY DAY…ALL DAY!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2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Video Review --- </a:t>
                      </a: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  <a:hlinkClick r:id="rId3"/>
                        </a:rPr>
                        <a:t>Forms of Energy</a:t>
                      </a:r>
                      <a:endParaRPr lang="en-US" sz="22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2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Bill Nye Energy Transformation – </a:t>
                      </a:r>
                      <a:r>
                        <a:rPr lang="en-US" sz="2200" b="1" u="none" baseline="0" dirty="0" err="1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pg</a:t>
                      </a: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 83 ISN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  <a:hlinkClick r:id="rId4"/>
                        </a:rPr>
                        <a:t>     Bill Nye Energy Transformations</a:t>
                      </a:r>
                      <a:endParaRPr lang="en-US" sz="22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4) </a:t>
                      </a: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Turn in Lessons 1 &amp; 2 packet today! (372-373, 374-                 379, 383-387)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5) Turn in the Video Review – Forms of Energy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6) Turn in Bill Nye Energy Transformations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200" b="1" u="none" baseline="0" dirty="0">
                        <a:solidFill>
                          <a:srgbClr val="7030A0"/>
                        </a:solidFill>
                        <a:uFill>
                          <a:solidFill>
                            <a:srgbClr val="00FF00"/>
                          </a:solidFill>
                        </a:u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200" b="1" u="none" baseline="0" dirty="0">
                        <a:solidFill>
                          <a:srgbClr val="7030A0"/>
                        </a:solidFill>
                        <a:uFill>
                          <a:solidFill>
                            <a:srgbClr val="00FF00"/>
                          </a:solidFill>
                        </a:u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7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rgbClr val="0070C0"/>
                          </a:solidFill>
                        </a:rPr>
                        <a:t>EQ # 2: page 83 ISN…How is temperature related to kinetic energy?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0360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FF0000"/>
                          </a:solidFill>
                        </a:rPr>
                        <a:t>  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3637">
                <a:tc>
                  <a:txBody>
                    <a:bodyPr/>
                    <a:lstStyle/>
                    <a:p>
                      <a:endParaRPr lang="en-US" sz="1800" b="1" u="none" baseline="0" dirty="0">
                        <a:solidFill>
                          <a:srgbClr val="FF0000"/>
                        </a:solidFill>
                        <a:hlinkClick r:id="rId4"/>
                      </a:endParaRPr>
                    </a:p>
                    <a:p>
                      <a:r>
                        <a:rPr lang="en-US" sz="1800" b="1" u="none" baseline="0" dirty="0">
                          <a:solidFill>
                            <a:srgbClr val="FF0000"/>
                          </a:solidFill>
                          <a:hlinkClick r:id="rId4"/>
                        </a:rPr>
                        <a:t>Bill Nye Energy Transformations</a:t>
                      </a:r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800" b="1" u="none" baseline="0" dirty="0">
                          <a:solidFill>
                            <a:srgbClr val="FF0000"/>
                          </a:solidFill>
                          <a:hlinkClick r:id="rId3"/>
                        </a:rPr>
                        <a:t>Video Review - Forms of Energy</a:t>
                      </a:r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1550">
                <a:tc>
                  <a:txBody>
                    <a:bodyPr/>
                    <a:lstStyle/>
                    <a:p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01550">
                <a:tc>
                  <a:txBody>
                    <a:bodyPr/>
                    <a:lstStyle/>
                    <a:p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83874" y="3244334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en-U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253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67004"/>
              </p:ext>
            </p:extLst>
          </p:nvPr>
        </p:nvGraphicFramePr>
        <p:xfrm>
          <a:off x="219919" y="160637"/>
          <a:ext cx="11766134" cy="153966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71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489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951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FF0000"/>
                          </a:solidFill>
                        </a:rPr>
                        <a:t>Date:  3/29/19----</a:t>
                      </a:r>
                      <a:r>
                        <a:rPr lang="en-US" sz="1900" b="1" dirty="0">
                          <a:solidFill>
                            <a:srgbClr val="00B0F0"/>
                          </a:solidFill>
                        </a:rPr>
                        <a:t>UNIT 6 Energy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HOMEWORK: Lesson</a:t>
                      </a:r>
                      <a:r>
                        <a:rPr lang="en-US" sz="1900" b="1" baseline="0" dirty="0"/>
                        <a:t> 3 packet due Friday in class</a:t>
                      </a:r>
                      <a:endParaRPr lang="en-US" sz="1900" b="1" dirty="0"/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1642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Please prepare for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 class. You will need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n-US" sz="3200" b="1" baseline="0" dirty="0">
                          <a:solidFill>
                            <a:srgbClr val="00B050"/>
                          </a:solidFill>
                        </a:rPr>
                        <a:t> Planner OUT…or I will sign!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baseline="0" dirty="0">
                          <a:solidFill>
                            <a:srgbClr val="FF0000"/>
                          </a:solidFill>
                        </a:rPr>
                        <a:t>Science Starter: “DO NOWS”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</a:rPr>
                        <a:t>PLANNER…</a:t>
                      </a: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latin typeface="kBritannic Bold"/>
                        </a:rPr>
                        <a:t>Keep planner out on desk….EVERY DAY…ALL DAY!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2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Tear out pages 389 – 410. Staple and put name and period on it.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Highlight and begin working on pages 393 – 395, 397, 398, 400, 401, 407-410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Turn in whatever you complete today….whether you are finished with it or not!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200" b="1" u="none" baseline="0" dirty="0">
                        <a:solidFill>
                          <a:srgbClr val="7030A0"/>
                        </a:solidFill>
                        <a:uFill>
                          <a:solidFill>
                            <a:srgbClr val="00FF00"/>
                          </a:solidFill>
                        </a:u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200" b="1" u="none" baseline="0" dirty="0">
                        <a:solidFill>
                          <a:srgbClr val="7030A0"/>
                        </a:solidFill>
                        <a:uFill>
                          <a:solidFill>
                            <a:srgbClr val="00FF00"/>
                          </a:solidFill>
                        </a:u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7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rgbClr val="0070C0"/>
                          </a:solidFill>
                        </a:rPr>
                        <a:t>EQ # 2: page 83 ISN…How is temperature related to kinetic energy?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0360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FF0000"/>
                          </a:solidFill>
                        </a:rPr>
                        <a:t>  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3637">
                <a:tc>
                  <a:txBody>
                    <a:bodyPr/>
                    <a:lstStyle/>
                    <a:p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1550">
                <a:tc>
                  <a:txBody>
                    <a:bodyPr/>
                    <a:lstStyle/>
                    <a:p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01550">
                <a:tc>
                  <a:txBody>
                    <a:bodyPr/>
                    <a:lstStyle/>
                    <a:p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83874" y="3244334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en-U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386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768783"/>
              </p:ext>
            </p:extLst>
          </p:nvPr>
        </p:nvGraphicFramePr>
        <p:xfrm>
          <a:off x="219919" y="160637"/>
          <a:ext cx="11766134" cy="157793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71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489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951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FF0000"/>
                          </a:solidFill>
                        </a:rPr>
                        <a:t>Date:  4/01/19----</a:t>
                      </a:r>
                      <a:r>
                        <a:rPr lang="en-US" sz="1900" b="1" dirty="0">
                          <a:solidFill>
                            <a:srgbClr val="00B0F0"/>
                          </a:solidFill>
                        </a:rPr>
                        <a:t>UNIT 6 Energy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HOMEWORK: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1642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Please prepare for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 class. You will need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n-US" sz="3200" b="1" baseline="0" dirty="0">
                          <a:solidFill>
                            <a:srgbClr val="00B050"/>
                          </a:solidFill>
                        </a:rPr>
                        <a:t> Planner OUT, ISN, glue boxes, scissors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baseline="0" dirty="0">
                          <a:solidFill>
                            <a:srgbClr val="FF0000"/>
                          </a:solidFill>
                        </a:rPr>
                        <a:t>Science Starter: “DO NOWS”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</a:rPr>
                        <a:t>PLANNER…</a:t>
                      </a:r>
                      <a:r>
                        <a:rPr lang="en-US" sz="22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latin typeface="kBritannic Bold"/>
                        </a:rPr>
                        <a:t>Keep planner out on desk….EVERY DAY…ALL DAY!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You should have 2 stickers so far on pages 81 and 82! FILL IN TOC FOR ALL PAGES!!!!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Page 83 Forms of Energy….cut the pics out and place them by the correct form of energy. DO NOT glue these down until you have Mrs. A. check them.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Page 84 ISN Energy and Matter….cut out and answer the questions…leave room to add information from Mrs. Adkins. Glue to page 84.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2000" b="1" u="none" baseline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  <a:uFill>
                            <a:solidFill>
                              <a:srgbClr val="00FF00"/>
                            </a:solidFill>
                          </a:uFill>
                          <a:latin typeface="kBritannic Bold"/>
                        </a:rPr>
                        <a:t>Page 85 ISN Energy Transfer….cut out and answer the question for each pic…leave room for more info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000" b="1" u="none" baseline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uFill>
                          <a:solidFill>
                            <a:srgbClr val="00FF00"/>
                          </a:solidFill>
                        </a:uFill>
                        <a:latin typeface="kBritannic Bold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en-US" sz="2200" b="1" u="none" baseline="0" dirty="0">
                        <a:solidFill>
                          <a:srgbClr val="7030A0"/>
                        </a:solidFill>
                        <a:uFill>
                          <a:solidFill>
                            <a:srgbClr val="00FF00"/>
                          </a:solidFill>
                        </a:u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200" b="1" u="none" baseline="0" dirty="0">
                        <a:solidFill>
                          <a:srgbClr val="7030A0"/>
                        </a:solidFill>
                        <a:uFill>
                          <a:solidFill>
                            <a:srgbClr val="00FF00"/>
                          </a:solidFill>
                        </a:u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7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rgbClr val="0070C0"/>
                          </a:solidFill>
                        </a:rPr>
                        <a:t>EQ # 2: page 83 ISN…How is temperature related to kinetic energy?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0360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FF0000"/>
                          </a:solidFill>
                        </a:rPr>
                        <a:t>  </a:t>
                      </a: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3637">
                <a:tc>
                  <a:txBody>
                    <a:bodyPr/>
                    <a:lstStyle/>
                    <a:p>
                      <a:r>
                        <a:rPr lang="en-US" sz="2000" b="1" i="1" u="sng" baseline="0" dirty="0">
                          <a:solidFill>
                            <a:srgbClr val="FF0000"/>
                          </a:solidFill>
                        </a:rPr>
                        <a:t>Lesson 3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1-thermal energy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2-heat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3-conduction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4-conductor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5-insulator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6-calorie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7-convection</a:t>
                      </a:r>
                    </a:p>
                    <a:p>
                      <a:r>
                        <a:rPr lang="en-US" sz="2000" b="1" i="0" u="none" baseline="0" dirty="0">
                          <a:solidFill>
                            <a:srgbClr val="FF0000"/>
                          </a:solidFill>
                        </a:rPr>
                        <a:t>8-radiation</a:t>
                      </a:r>
                    </a:p>
                    <a:p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800" b="1" u="none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1550">
                <a:tc>
                  <a:txBody>
                    <a:bodyPr/>
                    <a:lstStyle/>
                    <a:p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01550">
                <a:tc>
                  <a:txBody>
                    <a:bodyPr/>
                    <a:lstStyle/>
                    <a:p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83874" y="3244334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en-U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491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34296" y="-706000"/>
            <a:ext cx="6643962" cy="80559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20129"/>
            <a:ext cx="1928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Page 83 ISN</a:t>
            </a:r>
          </a:p>
        </p:txBody>
      </p:sp>
    </p:spTree>
    <p:extLst>
      <p:ext uri="{BB962C8B-B14F-4D97-AF65-F5344CB8AC3E}">
        <p14:creationId xmlns:p14="http://schemas.microsoft.com/office/powerpoint/2010/main" val="2112816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401" y="525847"/>
            <a:ext cx="1925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Page 84 ISN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09537"/>
            <a:ext cx="7315200" cy="663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90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27357</TotalTime>
  <Words>899</Words>
  <Application>Microsoft Office PowerPoint</Application>
  <PresentationFormat>Widescreen</PresentationFormat>
  <Paragraphs>201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kBritannic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Adkins</dc:creator>
  <cp:lastModifiedBy>Ellen Adkins</cp:lastModifiedBy>
  <cp:revision>107</cp:revision>
  <cp:lastPrinted>2019-03-27T21:10:17Z</cp:lastPrinted>
  <dcterms:created xsi:type="dcterms:W3CDTF">2018-11-13T14:21:51Z</dcterms:created>
  <dcterms:modified xsi:type="dcterms:W3CDTF">2019-04-01T14:53:49Z</dcterms:modified>
</cp:coreProperties>
</file>